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A43110-EA84-4BAF-8826-9915A4EA7D8A}" v="1" dt="2025-01-10T15:34:04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ur Jakubowski" userId="8f0d3a19-9568-4163-b95a-f894a562e02c" providerId="ADAL" clId="{5CA43110-EA84-4BAF-8826-9915A4EA7D8A}"/>
    <pc:docChg chg="modSld">
      <pc:chgData name="Artur Jakubowski" userId="8f0d3a19-9568-4163-b95a-f894a562e02c" providerId="ADAL" clId="{5CA43110-EA84-4BAF-8826-9915A4EA7D8A}" dt="2025-01-10T15:34:14.507" v="18" actId="207"/>
      <pc:docMkLst>
        <pc:docMk/>
      </pc:docMkLst>
      <pc:sldChg chg="addSp modSp mod">
        <pc:chgData name="Artur Jakubowski" userId="8f0d3a19-9568-4163-b95a-f894a562e02c" providerId="ADAL" clId="{5CA43110-EA84-4BAF-8826-9915A4EA7D8A}" dt="2025-01-10T15:34:14.507" v="18" actId="207"/>
        <pc:sldMkLst>
          <pc:docMk/>
          <pc:sldMk cId="549799534" sldId="256"/>
        </pc:sldMkLst>
        <pc:spChg chg="add mod">
          <ac:chgData name="Artur Jakubowski" userId="8f0d3a19-9568-4163-b95a-f894a562e02c" providerId="ADAL" clId="{5CA43110-EA84-4BAF-8826-9915A4EA7D8A}" dt="2025-01-10T15:34:14.507" v="18" actId="207"/>
          <ac:spMkLst>
            <pc:docMk/>
            <pc:sldMk cId="549799534" sldId="256"/>
            <ac:spMk id="5" creationId="{E6FB502A-C89D-042D-DA8D-A500ACC38CD5}"/>
          </ac:spMkLst>
        </pc:spChg>
      </pc:sldChg>
    </pc:docChg>
  </pc:docChgLst>
  <pc:docChgLst>
    <pc:chgData name="Artur Jakubowski" userId="8f0d3a19-9568-4163-b95a-f894a562e02c" providerId="ADAL" clId="{05C57198-4599-4998-BBBF-C92A80AF7DCB}"/>
    <pc:docChg chg="modSld">
      <pc:chgData name="Artur Jakubowski" userId="8f0d3a19-9568-4163-b95a-f894a562e02c" providerId="ADAL" clId="{05C57198-4599-4998-BBBF-C92A80AF7DCB}" dt="2023-03-21T17:48:07.394" v="19" actId="1076"/>
      <pc:docMkLst>
        <pc:docMk/>
      </pc:docMkLst>
      <pc:sldChg chg="addSp modSp mod">
        <pc:chgData name="Artur Jakubowski" userId="8f0d3a19-9568-4163-b95a-f894a562e02c" providerId="ADAL" clId="{05C57198-4599-4998-BBBF-C92A80AF7DCB}" dt="2023-03-21T17:48:07.394" v="19" actId="1076"/>
        <pc:sldMkLst>
          <pc:docMk/>
          <pc:sldMk cId="549799534" sldId="256"/>
        </pc:sldMkLst>
        <pc:spChg chg="add mod">
          <ac:chgData name="Artur Jakubowski" userId="8f0d3a19-9568-4163-b95a-f894a562e02c" providerId="ADAL" clId="{05C57198-4599-4998-BBBF-C92A80AF7DCB}" dt="2023-03-21T17:47:56.050" v="11" actId="1076"/>
          <ac:spMkLst>
            <pc:docMk/>
            <pc:sldMk cId="549799534" sldId="256"/>
            <ac:spMk id="2" creationId="{9752CCA5-E682-82ED-03B3-9C19EE787770}"/>
          </ac:spMkLst>
        </pc:spChg>
        <pc:spChg chg="add mod">
          <ac:chgData name="Artur Jakubowski" userId="8f0d3a19-9568-4163-b95a-f894a562e02c" providerId="ADAL" clId="{05C57198-4599-4998-BBBF-C92A80AF7DCB}" dt="2023-03-21T17:48:07.394" v="19" actId="1076"/>
          <ac:spMkLst>
            <pc:docMk/>
            <pc:sldMk cId="549799534" sldId="256"/>
            <ac:spMk id="3" creationId="{0754B369-A974-BF02-D5CF-F9297E2D55C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E6C3-B0F8-789B-5888-DBA96CA01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24C0B-C8A6-C18C-6F09-66F77F6AB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5FFC1-E524-3082-84E3-C811B1D8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94BF2-8878-4872-4C92-39366DF21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A239E-1C44-E0B1-91BE-8534603F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555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010B-DB91-F753-19C6-6518E416A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8CF88C-6374-3FE5-A185-5DC6F6FC9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14F7-0B8A-4CB4-E56E-C43CEF749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1C59-F294-C8F6-E2D8-B5FBCEF6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FBF-966E-AE05-4604-264FC1C6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D4362-E454-1964-33C9-38A4C78DB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6BE47-863F-8B81-BB27-6AA31333A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E7CE9-2D27-870C-4951-A360E8BB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269E4-0BF6-2390-2F79-2ABADF93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B4D74-9A01-F701-CA30-CF848EDE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55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71E8-0093-7EE8-942E-A2A488E2C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6614-6B3F-DC82-16FE-7384471F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CC4A3-BEEA-4A05-9CAC-629AAB24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4EEBC-4AC6-B2E3-C680-C87E08A07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89F59-235C-6BD1-7CD2-E55B99FD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373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B428-1A3B-A828-46E9-459B030F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8F56-8881-533E-4CFF-D31902AC1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CE044-F443-654B-93E8-C35866A0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BBA19-442B-7D71-0987-C81575A41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E07C8-4323-EA8D-8584-D10CA2A3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71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DBA6D-7F89-C978-1D09-F37E1A20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D94AE-881E-8517-C3A5-7E8046D14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DA2C1-C034-FCF0-8942-81E804272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31BF3-3A42-D784-AA56-47F6F2BC1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B37F8-5C64-E049-D19E-8BDEBA00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36A50-7C99-F002-FCAC-5AA79608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39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39F46-AF9F-C2D5-8799-FE03E0016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2BE6F-8F78-FCA0-34DD-6826F91B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19BB1-D050-D1D3-50A1-ED5ECE009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6C88FC-11F9-BB68-1CA1-C32F4D0EE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43D97-B453-CA32-BC16-0EE15E9F6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62F74A-483D-453B-BE96-F842BB821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A22BF-1FEE-5D91-B6AB-C0608EE4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53FC4F-D548-8C18-801A-E12FD53E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004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C5BBD-7559-381B-851E-3016FF36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7F0DD9-4F16-22ED-F01C-427159FB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ECA23D-0AE3-951A-6AB3-10A38F33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CEE0C-DFB8-BEB2-E757-1E36A04E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094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BAEE90-E2C3-F325-4173-A99DE809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3A120-60C1-1AC1-6103-23C9418B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945B7-6B26-DECC-9975-F3ACCC60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26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2333-9F84-F567-EBAC-9696EACF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82EFF-A387-A470-72C0-9BAACED13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59B2DC-866A-B793-D9C2-73C8A51FF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3F432-BB67-23AB-D9B7-866ED92AD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359E4-D881-B0FB-EF77-7357EB4CF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DA54C-0EE2-1F51-4C4D-7F98E9ED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293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79898-3B97-211D-DE1D-FF1FC91A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A5273-168A-CD57-C3BA-DE5F0C766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BE62E-A5B4-EBD8-5CCB-004E5C685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05FBA-7886-6C1E-90CF-C62231E0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2AC58-A91A-CA47-BD9D-8F098E962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C75C4-8755-1DA2-92EF-772370E32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155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A35133-A7CD-F031-1851-A63D2D19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8BC03-C7F7-5601-213B-39488B77B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ACC61-6712-C3A9-9742-113F68FC6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B868-2B3E-4DE0-8F06-FC34E16B613E}" type="datetimeFigureOut">
              <a:rPr lang="en-CA" smtClean="0"/>
              <a:t>2025-01-10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264F4-B8D4-8440-6B05-B0930AE67A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F041A-2ADC-DC6C-748F-28FAE30DE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548E4-ACD6-48E8-951F-F725672FF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645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13ED116-A6A9-7568-23EA-780002C9392C}"/>
              </a:ext>
            </a:extLst>
          </p:cNvPr>
          <p:cNvSpPr/>
          <p:nvPr/>
        </p:nvSpPr>
        <p:spPr>
          <a:xfrm>
            <a:off x="2087140" y="9984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56488A-7910-4C9C-B140-8C0506320159}"/>
              </a:ext>
            </a:extLst>
          </p:cNvPr>
          <p:cNvCxnSpPr>
            <a:cxnSpLocks/>
          </p:cNvCxnSpPr>
          <p:nvPr/>
        </p:nvCxnSpPr>
        <p:spPr>
          <a:xfrm>
            <a:off x="2391940" y="110512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67AB66C6-82E0-9847-50FF-D25095190054}"/>
              </a:ext>
            </a:extLst>
          </p:cNvPr>
          <p:cNvSpPr/>
          <p:nvPr/>
        </p:nvSpPr>
        <p:spPr>
          <a:xfrm>
            <a:off x="3885460" y="9984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B24CD4-9FE6-A722-68BF-7DE0550E3599}"/>
              </a:ext>
            </a:extLst>
          </p:cNvPr>
          <p:cNvCxnSpPr>
            <a:cxnSpLocks/>
          </p:cNvCxnSpPr>
          <p:nvPr/>
        </p:nvCxnSpPr>
        <p:spPr>
          <a:xfrm>
            <a:off x="4190260" y="110512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7B73ED36-0BEE-97E3-31A1-4217F8CC8BDF}"/>
              </a:ext>
            </a:extLst>
          </p:cNvPr>
          <p:cNvSpPr/>
          <p:nvPr/>
        </p:nvSpPr>
        <p:spPr>
          <a:xfrm>
            <a:off x="5683780" y="9984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C12810-227F-1E8E-8B5E-1392ABCA4D2F}"/>
              </a:ext>
            </a:extLst>
          </p:cNvPr>
          <p:cNvCxnSpPr>
            <a:cxnSpLocks/>
          </p:cNvCxnSpPr>
          <p:nvPr/>
        </p:nvCxnSpPr>
        <p:spPr>
          <a:xfrm>
            <a:off x="5988580" y="110512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B27E8A8D-3116-1C44-EC86-D47B6B06C7AB}"/>
              </a:ext>
            </a:extLst>
          </p:cNvPr>
          <p:cNvSpPr/>
          <p:nvPr/>
        </p:nvSpPr>
        <p:spPr>
          <a:xfrm>
            <a:off x="7482100" y="9984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793E86E-A717-CA21-7D21-D103569EABED}"/>
              </a:ext>
            </a:extLst>
          </p:cNvPr>
          <p:cNvCxnSpPr>
            <a:cxnSpLocks/>
          </p:cNvCxnSpPr>
          <p:nvPr/>
        </p:nvCxnSpPr>
        <p:spPr>
          <a:xfrm>
            <a:off x="7786900" y="110512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79207C89-FF29-B890-B690-CEA79DF977DA}"/>
              </a:ext>
            </a:extLst>
          </p:cNvPr>
          <p:cNvSpPr/>
          <p:nvPr/>
        </p:nvSpPr>
        <p:spPr>
          <a:xfrm>
            <a:off x="9280420" y="9984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7E514A1-5B83-6CAF-02FB-50CCD842B4B0}"/>
              </a:ext>
            </a:extLst>
          </p:cNvPr>
          <p:cNvCxnSpPr>
            <a:cxnSpLocks/>
          </p:cNvCxnSpPr>
          <p:nvPr/>
        </p:nvCxnSpPr>
        <p:spPr>
          <a:xfrm>
            <a:off x="9585220" y="110512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22AD40EA-276B-9B81-2B8E-2880AA6EBB07}"/>
              </a:ext>
            </a:extLst>
          </p:cNvPr>
          <p:cNvSpPr/>
          <p:nvPr/>
        </p:nvSpPr>
        <p:spPr>
          <a:xfrm>
            <a:off x="11078740" y="9984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1FDFE74-09EB-A8BE-5254-78F11C8A2FC0}"/>
              </a:ext>
            </a:extLst>
          </p:cNvPr>
          <p:cNvSpPr/>
          <p:nvPr/>
        </p:nvSpPr>
        <p:spPr>
          <a:xfrm rot="16200000">
            <a:off x="540206" y="615750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3D4D3EC-6E0B-9A7F-F8A8-F49729577D79}"/>
              </a:ext>
            </a:extLst>
          </p:cNvPr>
          <p:cNvCxnSpPr>
            <a:cxnSpLocks/>
          </p:cNvCxnSpPr>
          <p:nvPr/>
        </p:nvCxnSpPr>
        <p:spPr>
          <a:xfrm rot="16200000">
            <a:off x="-54154" y="536502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22BAAF01-D63D-8ABA-5B25-BD38DFE93DE7}"/>
              </a:ext>
            </a:extLst>
          </p:cNvPr>
          <p:cNvSpPr/>
          <p:nvPr/>
        </p:nvSpPr>
        <p:spPr>
          <a:xfrm rot="16200000">
            <a:off x="540206" y="435918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FD9114B-590D-4DEE-CD71-BDC1E0A831FB}"/>
              </a:ext>
            </a:extLst>
          </p:cNvPr>
          <p:cNvCxnSpPr>
            <a:cxnSpLocks/>
          </p:cNvCxnSpPr>
          <p:nvPr/>
        </p:nvCxnSpPr>
        <p:spPr>
          <a:xfrm rot="16200000">
            <a:off x="-54154" y="356670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6D6C7EE-296C-620A-8514-BE6AD794D329}"/>
              </a:ext>
            </a:extLst>
          </p:cNvPr>
          <p:cNvSpPr/>
          <p:nvPr/>
        </p:nvSpPr>
        <p:spPr>
          <a:xfrm rot="16200000">
            <a:off x="540206" y="256086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A2774A2-065C-978C-A1D3-C29865BEF6A9}"/>
              </a:ext>
            </a:extLst>
          </p:cNvPr>
          <p:cNvCxnSpPr>
            <a:cxnSpLocks/>
          </p:cNvCxnSpPr>
          <p:nvPr/>
        </p:nvCxnSpPr>
        <p:spPr>
          <a:xfrm rot="16200000">
            <a:off x="-54154" y="1768383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4FB8406-CCB0-8AB0-3204-E73AAC826AD8}"/>
              </a:ext>
            </a:extLst>
          </p:cNvPr>
          <p:cNvSpPr/>
          <p:nvPr/>
        </p:nvSpPr>
        <p:spPr>
          <a:xfrm rot="16200000">
            <a:off x="540206" y="762543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CCD0F60-8E11-3E90-BA50-BE174A4CBE6E}"/>
              </a:ext>
            </a:extLst>
          </p:cNvPr>
          <p:cNvSpPr/>
          <p:nvPr/>
        </p:nvSpPr>
        <p:spPr>
          <a:xfrm>
            <a:off x="3098060" y="4934998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8BE882-7179-A57E-DD26-12D6009B9D75}"/>
              </a:ext>
            </a:extLst>
          </p:cNvPr>
          <p:cNvCxnSpPr>
            <a:cxnSpLocks/>
          </p:cNvCxnSpPr>
          <p:nvPr/>
        </p:nvCxnSpPr>
        <p:spPr>
          <a:xfrm>
            <a:off x="3402860" y="5041678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06DBA240-2CCE-6009-BDE3-75C3DE5826C0}"/>
              </a:ext>
            </a:extLst>
          </p:cNvPr>
          <p:cNvSpPr/>
          <p:nvPr/>
        </p:nvSpPr>
        <p:spPr>
          <a:xfrm>
            <a:off x="4896380" y="4934998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1B1EFBB-CFF6-0291-C349-973FC039F789}"/>
              </a:ext>
            </a:extLst>
          </p:cNvPr>
          <p:cNvCxnSpPr>
            <a:cxnSpLocks/>
          </p:cNvCxnSpPr>
          <p:nvPr/>
        </p:nvCxnSpPr>
        <p:spPr>
          <a:xfrm>
            <a:off x="5201180" y="5041678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D7B8B02D-298A-1E4A-AE70-13406D434414}"/>
              </a:ext>
            </a:extLst>
          </p:cNvPr>
          <p:cNvSpPr/>
          <p:nvPr/>
        </p:nvSpPr>
        <p:spPr>
          <a:xfrm>
            <a:off x="6694700" y="4934998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63B3279-A268-32D9-677A-5AC83AB291BC}"/>
              </a:ext>
            </a:extLst>
          </p:cNvPr>
          <p:cNvCxnSpPr>
            <a:cxnSpLocks/>
          </p:cNvCxnSpPr>
          <p:nvPr/>
        </p:nvCxnSpPr>
        <p:spPr>
          <a:xfrm>
            <a:off x="6999500" y="5041678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99CDEFB9-261C-BB10-CA42-4853C327395B}"/>
              </a:ext>
            </a:extLst>
          </p:cNvPr>
          <p:cNvSpPr/>
          <p:nvPr/>
        </p:nvSpPr>
        <p:spPr>
          <a:xfrm>
            <a:off x="8493020" y="4934998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F58ADC1-7F67-7FB3-19A6-FC21EF253A6F}"/>
              </a:ext>
            </a:extLst>
          </p:cNvPr>
          <p:cNvCxnSpPr>
            <a:cxnSpLocks/>
          </p:cNvCxnSpPr>
          <p:nvPr/>
        </p:nvCxnSpPr>
        <p:spPr>
          <a:xfrm>
            <a:off x="8797820" y="5041678"/>
            <a:ext cx="14122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8C81C255-EF2A-2989-8C57-E130E6E8B92C}"/>
              </a:ext>
            </a:extLst>
          </p:cNvPr>
          <p:cNvSpPr/>
          <p:nvPr/>
        </p:nvSpPr>
        <p:spPr>
          <a:xfrm>
            <a:off x="10291340" y="4934998"/>
            <a:ext cx="223520" cy="2133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52CCA5-E682-82ED-03B3-9C19EE787770}"/>
              </a:ext>
            </a:extLst>
          </p:cNvPr>
          <p:cNvSpPr txBox="1"/>
          <p:nvPr/>
        </p:nvSpPr>
        <p:spPr>
          <a:xfrm>
            <a:off x="834501" y="6079517"/>
            <a:ext cx="1189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Poles-Base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54B369-A974-BF02-D5CF-F9297E2D55C6}"/>
              </a:ext>
            </a:extLst>
          </p:cNvPr>
          <p:cNvSpPr txBox="1"/>
          <p:nvPr/>
        </p:nvSpPr>
        <p:spPr>
          <a:xfrm>
            <a:off x="782288" y="5148358"/>
            <a:ext cx="740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FB502A-C89D-042D-DA8D-A500ACC38CD5}"/>
              </a:ext>
            </a:extLst>
          </p:cNvPr>
          <p:cNvSpPr txBox="1"/>
          <p:nvPr/>
        </p:nvSpPr>
        <p:spPr>
          <a:xfrm>
            <a:off x="1380354" y="388130"/>
            <a:ext cx="18773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Example template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979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FEE52381175E48881D2CEEDDEB3505" ma:contentTypeVersion="21" ma:contentTypeDescription="Create a new document." ma:contentTypeScope="" ma:versionID="0ca90c1d5baa1c77c6c27a6c8315296c">
  <xsd:schema xmlns:xsd="http://www.w3.org/2001/XMLSchema" xmlns:xs="http://www.w3.org/2001/XMLSchema" xmlns:p="http://schemas.microsoft.com/office/2006/metadata/properties" xmlns:ns2="1efbd2f6-6d64-4d2f-a191-281aa53603ff" xmlns:ns3="3601e596-c315-4a86-b310-0cb04979a89d" targetNamespace="http://schemas.microsoft.com/office/2006/metadata/properties" ma:root="true" ma:fieldsID="745db2879610aeed97778f8d3fedf041" ns2:_="" ns3:_="">
    <xsd:import namespace="1efbd2f6-6d64-4d2f-a191-281aa53603ff"/>
    <xsd:import namespace="3601e596-c315-4a86-b310-0cb04979a8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bd2f6-6d64-4d2f-a191-281aa5360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1e596-c315-4a86-b310-0cb04979a89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e1537b-9dde-464e-bacd-1b308f09a3a7}" ma:internalName="TaxCatchAll" ma:showField="CatchAllData" ma:web="3601e596-c315-4a86-b310-0cb04979a8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fbd2f6-6d64-4d2f-a191-281aa53603ff">
      <Terms xmlns="http://schemas.microsoft.com/office/infopath/2007/PartnerControls"/>
    </lcf76f155ced4ddcb4097134ff3c332f>
    <TaxCatchAll xmlns="3601e596-c315-4a86-b310-0cb04979a89d" xsi:nil="true"/>
  </documentManagement>
</p:properties>
</file>

<file path=customXml/itemProps1.xml><?xml version="1.0" encoding="utf-8"?>
<ds:datastoreItem xmlns:ds="http://schemas.openxmlformats.org/officeDocument/2006/customXml" ds:itemID="{991F0F90-C024-419E-8126-564865799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bd2f6-6d64-4d2f-a191-281aa53603ff"/>
    <ds:schemaRef ds:uri="3601e596-c315-4a86-b310-0cb04979a8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F91C41-E0C6-47D5-98EC-CE7BDA067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7C7DE5-B45B-4FE6-93F0-DCBF1F90B837}">
  <ds:schemaRefs>
    <ds:schemaRef ds:uri="http://schemas.microsoft.com/office/2006/metadata/properties"/>
    <ds:schemaRef ds:uri="http://schemas.microsoft.com/office/infopath/2007/PartnerControls"/>
    <ds:schemaRef ds:uri="1efbd2f6-6d64-4d2f-a191-281aa53603ff"/>
    <ds:schemaRef ds:uri="3601e596-c315-4a86-b310-0cb04979a89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Schwartzman</dc:creator>
  <cp:lastModifiedBy>Artur Jakubowski</cp:lastModifiedBy>
  <cp:revision>2</cp:revision>
  <dcterms:created xsi:type="dcterms:W3CDTF">2023-03-15T15:52:17Z</dcterms:created>
  <dcterms:modified xsi:type="dcterms:W3CDTF">2025-01-10T15:34:16Z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0x0101001FFEE52381175E48881D2CEEDDEB3505</vt:lpwstr>
  </property>
  <property fmtid="{D5CDD505-2E9C-101B-9397-08002B2CF9AE}" pid="3" name="MediaServiceImageTags">
    <vt:lpwstr/>
  </property>
</Properties>
</file>